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8095"/>
            <a:ext cx="12192000" cy="6841811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8095"/>
            <a:ext cx="12192000" cy="6841811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60795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3629"/>
            <a:ext cx="12192000" cy="6850743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117"/>
            <a:ext cx="12192000" cy="6855765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EC6"/>
      </a:accent1>
      <a:accent2>
        <a:srgbClr val="A1F7BF"/>
      </a:accent2>
      <a:accent3>
        <a:srgbClr val="CDFDE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